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9"/>
  </p:notesMasterIdLst>
  <p:handoutMasterIdLst>
    <p:handoutMasterId r:id="rId10"/>
  </p:handoutMasterIdLst>
  <p:sldIdLst>
    <p:sldId id="279" r:id="rId2"/>
    <p:sldId id="308" r:id="rId3"/>
    <p:sldId id="280" r:id="rId4"/>
    <p:sldId id="303" r:id="rId5"/>
    <p:sldId id="307" r:id="rId6"/>
    <p:sldId id="309" r:id="rId7"/>
    <p:sldId id="306" r:id="rId8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D010"/>
    <a:srgbClr val="F6DA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BB1C1185-77F0-4C23-B989-F7D4F08D977C}" type="datetimeFigureOut">
              <a:rPr lang="pl-PL" smtClean="0"/>
              <a:t>2024-10-09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D6DA61A2-15F1-4163-8446-D1E3308511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8127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E8B0CFEE-DCE9-4A4D-AAB3-1B93368D447C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D8CA0755-CDFA-4995-BEB9-E2A343D6B4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7908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920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1650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184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28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208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058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278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5606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537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326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577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84238-D2F3-4321-B1FE-A06199E4A673}" type="datetimeFigureOut">
              <a:rPr lang="pl-PL" smtClean="0"/>
              <a:t>2024-10-09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6CE2F-8A56-4443-AFEC-6AD8D9957F24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69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Budżet</a:t>
            </a:r>
            <a:r>
              <a:rPr lang="pl-PL" dirty="0" smtClean="0"/>
              <a:t> </a:t>
            </a:r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Obywatelski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Opola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2025</a:t>
            </a:r>
            <a:endParaRPr lang="pl-PL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53" y="5619583"/>
            <a:ext cx="1829235" cy="99635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1628800"/>
            <a:ext cx="2712353" cy="3384376"/>
          </a:xfrm>
          <a:prstGeom prst="rect">
            <a:avLst/>
          </a:prstGeom>
        </p:spPr>
      </p:pic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5536948"/>
            <a:ext cx="2340864" cy="1078992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483853" y="2172951"/>
            <a:ext cx="5106526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5200" b="1" dirty="0" smtClean="0">
                <a:ln w="11430"/>
                <a:solidFill>
                  <a:srgbClr val="F0D01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PODSUMOWANIE</a:t>
            </a:r>
          </a:p>
          <a:p>
            <a:pPr algn="ctr"/>
            <a:r>
              <a:rPr lang="pl-PL" sz="5200" b="1" dirty="0" smtClean="0">
                <a:ln w="11430"/>
                <a:solidFill>
                  <a:srgbClr val="F0D01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XI </a:t>
            </a:r>
            <a:r>
              <a:rPr lang="pl-PL" sz="5200" b="1" dirty="0" smtClean="0">
                <a:ln w="11430"/>
                <a:solidFill>
                  <a:srgbClr val="F0D01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EDYCJI </a:t>
            </a:r>
          </a:p>
          <a:p>
            <a:pPr algn="ctr"/>
            <a:r>
              <a:rPr lang="pl-PL" sz="5200" b="1" dirty="0" smtClean="0">
                <a:ln w="11430"/>
                <a:solidFill>
                  <a:srgbClr val="F0D01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 LICZBACH</a:t>
            </a:r>
            <a:endParaRPr lang="pl-PL" sz="5200" b="1" dirty="0">
              <a:ln w="11430"/>
              <a:solidFill>
                <a:srgbClr val="F0D01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818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Budżet</a:t>
            </a:r>
            <a:r>
              <a:rPr lang="pl-PL" dirty="0" smtClean="0"/>
              <a:t> </a:t>
            </a:r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Obywatelski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Opola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2025</a:t>
            </a:r>
            <a:endParaRPr lang="pl-PL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53" y="5619583"/>
            <a:ext cx="1829235" cy="996357"/>
          </a:xfrm>
          <a:prstGeom prst="rect">
            <a:avLst/>
          </a:prstGeom>
        </p:spPr>
      </p:pic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6909" y="5710727"/>
            <a:ext cx="2033109" cy="937136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313088" y="1346340"/>
            <a:ext cx="4724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Suma środków</a:t>
            </a:r>
          </a:p>
        </p:txBody>
      </p:sp>
      <p:sp>
        <p:nvSpPr>
          <p:cNvPr id="9" name="Owal 15"/>
          <p:cNvSpPr/>
          <p:nvPr/>
        </p:nvSpPr>
        <p:spPr>
          <a:xfrm>
            <a:off x="3131840" y="1844305"/>
            <a:ext cx="2952328" cy="2880839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0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205274" y="2915392"/>
            <a:ext cx="28083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pl-PL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pl-PL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 </a:t>
            </a:r>
            <a:r>
              <a:rPr lang="pl-PL" sz="4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000 zł</a:t>
            </a:r>
            <a:endParaRPr lang="pl-PL" sz="4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Owal 15"/>
          <p:cNvSpPr/>
          <p:nvPr/>
        </p:nvSpPr>
        <p:spPr>
          <a:xfrm>
            <a:off x="1351480" y="3625242"/>
            <a:ext cx="2052802" cy="1994341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0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Owal 15"/>
          <p:cNvSpPr/>
          <p:nvPr/>
        </p:nvSpPr>
        <p:spPr>
          <a:xfrm>
            <a:off x="5814577" y="3625242"/>
            <a:ext cx="2052802" cy="1994341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0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1383782" y="4143948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800 </a:t>
            </a:r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000 zł</a:t>
            </a:r>
          </a:p>
          <a:p>
            <a:pPr algn="ctr"/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PROJEKTY DZIELNICOWE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5868870" y="4141661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500 </a:t>
            </a:r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000 zł</a:t>
            </a:r>
          </a:p>
          <a:p>
            <a:pPr algn="ctr"/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PROJEKTY OGÓLNOMIEJSKIE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Obraz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3533" y="5430120"/>
            <a:ext cx="1102197" cy="1375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38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10" grpId="0" animBg="1"/>
      <p:bldP spid="11" grpId="0" animBg="1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Budżet</a:t>
            </a:r>
            <a:r>
              <a:rPr lang="pl-PL" dirty="0" smtClean="0"/>
              <a:t> </a:t>
            </a:r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Obywatelski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Opola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2025</a:t>
            </a:r>
            <a:endParaRPr lang="pl-PL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53" y="5619583"/>
            <a:ext cx="1829235" cy="99635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533" y="5430120"/>
            <a:ext cx="1102197" cy="1375282"/>
          </a:xfrm>
          <a:prstGeom prst="rect">
            <a:avLst/>
          </a:prstGeom>
        </p:spPr>
      </p:pic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5536948"/>
            <a:ext cx="2340864" cy="1078992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915815" y="2004551"/>
            <a:ext cx="5292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Liczba zgłoszonych projektów</a:t>
            </a:r>
          </a:p>
        </p:txBody>
      </p:sp>
      <p:sp>
        <p:nvSpPr>
          <p:cNvPr id="8" name="Owal 15"/>
          <p:cNvSpPr/>
          <p:nvPr/>
        </p:nvSpPr>
        <p:spPr>
          <a:xfrm>
            <a:off x="457195" y="1369338"/>
            <a:ext cx="1800201" cy="1793646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116</a:t>
            </a:r>
            <a:endParaRPr lang="pl-PL" sz="44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2915814" y="3704753"/>
            <a:ext cx="52924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Liczba projektów poddanych głosowaniu</a:t>
            </a:r>
            <a:endParaRPr lang="pl-PL" sz="4400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Owal 15"/>
          <p:cNvSpPr/>
          <p:nvPr/>
        </p:nvSpPr>
        <p:spPr>
          <a:xfrm>
            <a:off x="452104" y="3284984"/>
            <a:ext cx="1800201" cy="1793646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68</a:t>
            </a:r>
            <a:endParaRPr lang="pl-PL" sz="44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8746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Budżet</a:t>
            </a:r>
            <a:r>
              <a:rPr lang="pl-PL" dirty="0" smtClean="0"/>
              <a:t> </a:t>
            </a:r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Obywatelski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Opola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2025</a:t>
            </a:r>
            <a:endParaRPr lang="pl-PL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53" y="5619583"/>
            <a:ext cx="1829235" cy="99635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533" y="5430120"/>
            <a:ext cx="1102197" cy="1375282"/>
          </a:xfrm>
          <a:prstGeom prst="rect">
            <a:avLst/>
          </a:prstGeom>
        </p:spPr>
      </p:pic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5536948"/>
            <a:ext cx="2340864" cy="1078992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915816" y="1857896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Projektów </a:t>
            </a:r>
            <a:r>
              <a:rPr lang="pl-PL" sz="2800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ogólnomiejskich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o łącznej </a:t>
            </a:r>
            <a:r>
              <a:rPr lang="pl-PL" sz="280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wartości </a:t>
            </a:r>
            <a:r>
              <a:rPr lang="pl-PL" sz="2800" b="1" dirty="0" smtClean="0"/>
              <a:t>13</a:t>
            </a:r>
            <a:r>
              <a:rPr lang="pl-PL" sz="2800" b="1" dirty="0"/>
              <a:t> </a:t>
            </a:r>
            <a:r>
              <a:rPr lang="pl-PL" sz="2800" b="1" dirty="0" smtClean="0"/>
              <a:t>301</a:t>
            </a:r>
            <a:r>
              <a:rPr lang="pl-PL" sz="2800" b="1" dirty="0"/>
              <a:t> </a:t>
            </a:r>
            <a:r>
              <a:rPr lang="pl-PL" sz="2800" b="1" dirty="0" smtClean="0"/>
              <a:t>947</a:t>
            </a:r>
            <a:r>
              <a:rPr lang="pl-PL" sz="2800" b="1" dirty="0" smtClean="0"/>
              <a:t> </a:t>
            </a:r>
            <a:r>
              <a:rPr lang="pl-PL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zł</a:t>
            </a:r>
          </a:p>
        </p:txBody>
      </p:sp>
      <p:sp>
        <p:nvSpPr>
          <p:cNvPr id="8" name="Owal 15"/>
          <p:cNvSpPr/>
          <p:nvPr/>
        </p:nvSpPr>
        <p:spPr>
          <a:xfrm>
            <a:off x="452104" y="3284984"/>
            <a:ext cx="1800201" cy="1793646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49</a:t>
            </a:r>
            <a:endParaRPr lang="pl-PL" sz="44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Owal 15"/>
          <p:cNvSpPr/>
          <p:nvPr/>
        </p:nvSpPr>
        <p:spPr>
          <a:xfrm>
            <a:off x="429760" y="1381962"/>
            <a:ext cx="1800201" cy="1793646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19</a:t>
            </a:r>
            <a:endParaRPr lang="pl-PL" sz="44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2915816" y="3704753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Projektów dzielnicowych</a:t>
            </a:r>
            <a:r>
              <a:rPr lang="pl-PL" sz="2800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 łącznej wartości </a:t>
            </a:r>
            <a:r>
              <a:rPr lang="pl-PL" sz="2800" b="1" dirty="0" smtClean="0"/>
              <a:t>18</a:t>
            </a:r>
            <a:r>
              <a:rPr lang="pl-PL" sz="2800" b="1" dirty="0"/>
              <a:t> </a:t>
            </a:r>
            <a:r>
              <a:rPr lang="pl-PL" sz="2800" b="1" dirty="0" smtClean="0"/>
              <a:t>065</a:t>
            </a:r>
            <a:r>
              <a:rPr lang="pl-PL" sz="2800" b="1" dirty="0"/>
              <a:t> </a:t>
            </a:r>
            <a:r>
              <a:rPr lang="pl-PL" sz="2800" b="1" dirty="0" smtClean="0"/>
              <a:t>541</a:t>
            </a:r>
            <a:r>
              <a:rPr lang="pl-PL" sz="2800" b="1" dirty="0" smtClean="0"/>
              <a:t> </a:t>
            </a:r>
            <a:r>
              <a:rPr lang="pl-PL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zł </a:t>
            </a:r>
            <a:endParaRPr lang="pl-PL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165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Budżet</a:t>
            </a:r>
            <a:r>
              <a:rPr lang="pl-PL" dirty="0" smtClean="0"/>
              <a:t> </a:t>
            </a:r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Obywatelski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Opola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2025</a:t>
            </a:r>
            <a:endParaRPr lang="pl-PL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53" y="5619583"/>
            <a:ext cx="1829235" cy="99635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533" y="5430120"/>
            <a:ext cx="1102197" cy="1375282"/>
          </a:xfrm>
          <a:prstGeom prst="rect">
            <a:avLst/>
          </a:prstGeom>
        </p:spPr>
      </p:pic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5536948"/>
            <a:ext cx="2340864" cy="1078992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791580" y="1540752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 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XI 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edycji Budżetu Obywatelskiego Opola zagłosowało</a:t>
            </a:r>
            <a:endParaRPr lang="pl-PL" sz="2800" b="1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Owal 15"/>
          <p:cNvSpPr/>
          <p:nvPr/>
        </p:nvSpPr>
        <p:spPr>
          <a:xfrm>
            <a:off x="3059832" y="2494859"/>
            <a:ext cx="2821646" cy="2776232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12 </a:t>
            </a:r>
            <a:r>
              <a:rPr lang="pl-PL" sz="4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  <a:r>
              <a:rPr lang="pl-PL" sz="44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58</a:t>
            </a:r>
            <a:endParaRPr lang="pl-PL" sz="44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pl-PL" sz="2000" b="1" dirty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</a:t>
            </a:r>
            <a:r>
              <a:rPr lang="pl-PL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ieszkańców Opola</a:t>
            </a:r>
          </a:p>
        </p:txBody>
      </p:sp>
    </p:spTree>
    <p:extLst>
      <p:ext uri="{BB962C8B-B14F-4D97-AF65-F5344CB8AC3E}">
        <p14:creationId xmlns:p14="http://schemas.microsoft.com/office/powerpoint/2010/main" val="291872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Budżet</a:t>
            </a:r>
            <a:r>
              <a:rPr lang="pl-PL" dirty="0" smtClean="0"/>
              <a:t> </a:t>
            </a:r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Obywatelski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Opola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2025</a:t>
            </a:r>
            <a:endParaRPr lang="pl-PL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53" y="5619583"/>
            <a:ext cx="1829235" cy="99635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533" y="5430120"/>
            <a:ext cx="1102197" cy="1375282"/>
          </a:xfrm>
          <a:prstGeom prst="rect">
            <a:avLst/>
          </a:prstGeom>
        </p:spPr>
      </p:pic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5536948"/>
            <a:ext cx="2340864" cy="1078992"/>
          </a:xfrm>
          <a:prstGeom prst="rect">
            <a:avLst/>
          </a:prstGeom>
        </p:spPr>
      </p:pic>
      <p:sp>
        <p:nvSpPr>
          <p:cNvPr id="7" name="pole tekstowe 6"/>
          <p:cNvSpPr txBox="1"/>
          <p:nvPr/>
        </p:nvSpPr>
        <p:spPr>
          <a:xfrm>
            <a:off x="216179" y="1162880"/>
            <a:ext cx="8711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Najpopularniejszy i najmniej popularny projekt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61762" y="2078671"/>
            <a:ext cx="844268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7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Najpopularniejszy projekt dzielnicowy zdobył </a:t>
            </a:r>
            <a:r>
              <a:rPr lang="pl-PL" sz="27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1584</a:t>
            </a:r>
            <a:r>
              <a:rPr lang="pl-PL" sz="27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głosy</a:t>
            </a:r>
            <a:endParaRPr lang="pl-PL" sz="2700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61762" y="2588706"/>
            <a:ext cx="8525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Najmniej popularny projekt dzielnicowy zdobył </a:t>
            </a:r>
            <a:r>
              <a:rPr lang="pl-PL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głosy</a:t>
            </a:r>
            <a:endParaRPr lang="pl-PL" sz="2800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53242" y="3621961"/>
            <a:ext cx="8983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Najpopularniejszy projekt </a:t>
            </a:r>
            <a:r>
              <a:rPr lang="pl-PL" sz="2800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ogólnomiejski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zdobył </a:t>
            </a:r>
            <a:r>
              <a:rPr lang="pl-PL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2357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głosów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100228" y="4136373"/>
            <a:ext cx="8827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Najmniej popularny projekt </a:t>
            </a:r>
            <a:r>
              <a:rPr lang="pl-PL" sz="2800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ogólnomiejski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zdobył </a:t>
            </a:r>
            <a:r>
              <a:rPr lang="pl-PL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14</a:t>
            </a:r>
            <a:r>
              <a:rPr lang="pl-PL" sz="2800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głosów</a:t>
            </a:r>
            <a:endParaRPr lang="pl-PL" sz="2800" dirty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583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Budżet</a:t>
            </a:r>
            <a:r>
              <a:rPr lang="pl-PL" dirty="0" smtClean="0"/>
              <a:t> </a:t>
            </a:r>
            <a:r>
              <a:rPr lang="pl-PL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Obywatelski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Opola </a:t>
            </a:r>
            <a:r>
              <a:rPr lang="pl-PL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ea typeface="+mn-ea"/>
                <a:cs typeface="+mn-cs"/>
              </a:rPr>
              <a:t>2025</a:t>
            </a:r>
            <a:endParaRPr lang="pl-PL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853" y="5619583"/>
            <a:ext cx="1829235" cy="996357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533" y="5430120"/>
            <a:ext cx="1102197" cy="1375282"/>
          </a:xfrm>
          <a:prstGeom prst="rect">
            <a:avLst/>
          </a:prstGeom>
        </p:spPr>
      </p:pic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5536948"/>
            <a:ext cx="2340864" cy="1078992"/>
          </a:xfrm>
          <a:prstGeom prst="rect">
            <a:avLst/>
          </a:prstGeom>
        </p:spPr>
      </p:pic>
      <p:sp>
        <p:nvSpPr>
          <p:cNvPr id="8" name="pole tekstowe 7"/>
          <p:cNvSpPr txBox="1"/>
          <p:nvPr/>
        </p:nvSpPr>
        <p:spPr>
          <a:xfrm>
            <a:off x="1043608" y="1435765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Najstarszy mieszkaniec Opola biorący udział </a:t>
            </a:r>
            <a:r>
              <a:rPr lang="pl-PL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   w </a:t>
            </a:r>
            <a:r>
              <a:rPr lang="pl-PL" sz="28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głosowaniu</a:t>
            </a:r>
          </a:p>
        </p:txBody>
      </p:sp>
      <p:sp>
        <p:nvSpPr>
          <p:cNvPr id="9" name="Owal 8"/>
          <p:cNvSpPr/>
          <p:nvPr/>
        </p:nvSpPr>
        <p:spPr>
          <a:xfrm>
            <a:off x="3001434" y="2467540"/>
            <a:ext cx="2880320" cy="2761658"/>
          </a:xfrm>
          <a:prstGeom prst="ellipse">
            <a:avLst/>
          </a:prstGeom>
          <a:solidFill>
            <a:srgbClr val="F8DA2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pl-PL" sz="2800" b="1" dirty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pl-PL" sz="2800" b="1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3526183" y="3463648"/>
            <a:ext cx="18308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</a:t>
            </a:r>
            <a:r>
              <a:rPr lang="pl-P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</a:t>
            </a:r>
            <a:endParaRPr lang="pl-PL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038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128</Words>
  <Application>Microsoft Office PowerPoint</Application>
  <PresentationFormat>Pokaz na ekranie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Calibri</vt:lpstr>
      <vt:lpstr>Motyw pakietu Office</vt:lpstr>
      <vt:lpstr>Budżet Obywatelski Opola 2025</vt:lpstr>
      <vt:lpstr>Budżet Obywatelski Opola 2025</vt:lpstr>
      <vt:lpstr>Budżet Obywatelski Opola 2025</vt:lpstr>
      <vt:lpstr>Budżet Obywatelski Opola 2025</vt:lpstr>
      <vt:lpstr>Budżet Obywatelski Opola 2025</vt:lpstr>
      <vt:lpstr>Budżet Obywatelski Opola 2025</vt:lpstr>
      <vt:lpstr>Budżet Obywatelski Opola 2025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Budżet obywatelski 2018</dc:title>
  <dc:creator>Patryk Śróda</dc:creator>
  <cp:lastModifiedBy>Paweł Sadło</cp:lastModifiedBy>
  <cp:revision>101</cp:revision>
  <cp:lastPrinted>2018-10-16T11:20:09Z</cp:lastPrinted>
  <dcterms:created xsi:type="dcterms:W3CDTF">2017-10-30T12:59:02Z</dcterms:created>
  <dcterms:modified xsi:type="dcterms:W3CDTF">2024-10-09T10:30:21Z</dcterms:modified>
</cp:coreProperties>
</file>